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276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8FA3-1388-41A6-BA20-81D0BA2D5EBE}" type="datetimeFigureOut">
              <a:rPr lang="ko-KR" altLang="en-US" smtClean="0"/>
              <a:pPr/>
              <a:t>2014-10-31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345C-B96F-498D-B1D9-9D9631B5BB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8FA3-1388-41A6-BA20-81D0BA2D5EBE}" type="datetimeFigureOut">
              <a:rPr lang="ko-KR" altLang="en-US" smtClean="0"/>
              <a:pPr/>
              <a:t>2014-10-31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345C-B96F-498D-B1D9-9D9631B5BB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8FA3-1388-41A6-BA20-81D0BA2D5EBE}" type="datetimeFigureOut">
              <a:rPr lang="ko-KR" altLang="en-US" smtClean="0"/>
              <a:pPr/>
              <a:t>2014-10-31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345C-B96F-498D-B1D9-9D9631B5BB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8FA3-1388-41A6-BA20-81D0BA2D5EBE}" type="datetimeFigureOut">
              <a:rPr lang="ko-KR" altLang="en-US" smtClean="0"/>
              <a:pPr/>
              <a:t>2014-10-31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345C-B96F-498D-B1D9-9D9631B5BB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8FA3-1388-41A6-BA20-81D0BA2D5EBE}" type="datetimeFigureOut">
              <a:rPr lang="ko-KR" altLang="en-US" smtClean="0"/>
              <a:pPr/>
              <a:t>2014-10-31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345C-B96F-498D-B1D9-9D9631B5BB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8FA3-1388-41A6-BA20-81D0BA2D5EBE}" type="datetimeFigureOut">
              <a:rPr lang="ko-KR" altLang="en-US" smtClean="0"/>
              <a:pPr/>
              <a:t>2014-10-31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345C-B96F-498D-B1D9-9D9631B5BB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8FA3-1388-41A6-BA20-81D0BA2D5EBE}" type="datetimeFigureOut">
              <a:rPr lang="ko-KR" altLang="en-US" smtClean="0"/>
              <a:pPr/>
              <a:t>2014-10-31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345C-B96F-498D-B1D9-9D9631B5BB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8FA3-1388-41A6-BA20-81D0BA2D5EBE}" type="datetimeFigureOut">
              <a:rPr lang="ko-KR" altLang="en-US" smtClean="0"/>
              <a:pPr/>
              <a:t>2014-10-31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345C-B96F-498D-B1D9-9D9631B5BB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8FA3-1388-41A6-BA20-81D0BA2D5EBE}" type="datetimeFigureOut">
              <a:rPr lang="ko-KR" altLang="en-US" smtClean="0"/>
              <a:pPr/>
              <a:t>2014-10-31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345C-B96F-498D-B1D9-9D9631B5BB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8FA3-1388-41A6-BA20-81D0BA2D5EBE}" type="datetimeFigureOut">
              <a:rPr lang="ko-KR" altLang="en-US" smtClean="0"/>
              <a:pPr/>
              <a:t>2014-10-31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345C-B96F-498D-B1D9-9D9631B5BB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8FA3-1388-41A6-BA20-81D0BA2D5EBE}" type="datetimeFigureOut">
              <a:rPr lang="ko-KR" altLang="en-US" smtClean="0"/>
              <a:pPr/>
              <a:t>2014-10-31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345C-B96F-498D-B1D9-9D9631B5BB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18FA3-1388-41A6-BA20-81D0BA2D5EBE}" type="datetimeFigureOut">
              <a:rPr lang="ko-KR" altLang="en-US" smtClean="0"/>
              <a:pPr/>
              <a:t>2014-10-31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D345C-B96F-498D-B1D9-9D9631B5BB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3203848"/>
            <a:ext cx="2952328" cy="930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640" y="251520"/>
            <a:ext cx="3618402" cy="123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6643" y="1523660"/>
            <a:ext cx="2502278" cy="1355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2656" y="4283968"/>
            <a:ext cx="3024336" cy="124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0648" y="5724128"/>
            <a:ext cx="4938713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0648" y="6529387"/>
            <a:ext cx="3913187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UNIST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UNIST</dc:creator>
  <cp:lastModifiedBy>UNIST</cp:lastModifiedBy>
  <cp:revision>5</cp:revision>
  <dcterms:created xsi:type="dcterms:W3CDTF">2014-10-30T08:06:07Z</dcterms:created>
  <dcterms:modified xsi:type="dcterms:W3CDTF">2014-10-31T06:56:28Z</dcterms:modified>
</cp:coreProperties>
</file>